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5" r:id="rId4"/>
    <p:sldId id="266" r:id="rId5"/>
    <p:sldId id="257" r:id="rId6"/>
    <p:sldId id="260" r:id="rId7"/>
    <p:sldId id="267" r:id="rId8"/>
    <p:sldId id="268" r:id="rId9"/>
    <p:sldId id="278" r:id="rId10"/>
    <p:sldId id="261" r:id="rId11"/>
    <p:sldId id="279" r:id="rId12"/>
    <p:sldId id="280" r:id="rId13"/>
    <p:sldId id="281" r:id="rId14"/>
    <p:sldId id="282" r:id="rId15"/>
    <p:sldId id="270" r:id="rId16"/>
    <p:sldId id="271" r:id="rId17"/>
    <p:sldId id="272" r:id="rId18"/>
    <p:sldId id="273" r:id="rId19"/>
    <p:sldId id="28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7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6FA96-9F90-EC40-BE1E-9E411176FE5C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F6EA-8E49-0A4A-BC32-17B045BF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specifically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much(intensity),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quantification.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 err="1"/>
              <a:t>mannually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criteria,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troublesome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0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 err="1"/>
              <a:t>mannually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criteria,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troublesome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3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41BC-7448-C341-988C-8FD2E0F4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2339B-D72C-0F4F-BB06-564411AC5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924A-1CB3-3147-B4C9-97573C4B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1A7FB-8482-4044-815A-20E84CF3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9708-EFB5-2645-AA1E-D18F4369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A9A1-04C7-1E4B-A70D-2B274464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A1EC4-01E6-C847-A20D-AF4686E15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D1316-3831-674E-ABB2-3538B7E4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B181-D588-0D4A-B90D-0E89637D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B99-D134-0748-AF50-D740E341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0D4248-848C-4745-BF1B-C1198A02D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3C6BC-59A9-4243-BB15-1C3703F3E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CD16-0ECD-1046-B45F-892C4595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B75F-DA72-A043-BB6A-CCFF971C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9745-3635-BC4A-A113-C24F39AF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C37B-2FB6-AE48-A837-2830D9F7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D725-273E-684B-BFD0-D2A603C2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55E5-F590-6D48-ABDE-DF573BF1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6971-26D0-A749-AA40-48D019BA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57D8-BABC-224A-8F2F-A73AE1F4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95F0-3501-234D-B29D-DC63CD1C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B98F3-6679-BD48-A99E-18E91058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9E59-02BE-3641-9CBA-1AD0A8DA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A800-3C22-3649-8F7D-D3152EA4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BB0A-1A19-3F4C-A072-902FD928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F397-4235-624A-BF06-AC1B01B5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0166-0CC6-4C49-AAE5-69A4BCE46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38E39-6D0A-3748-BC8B-CDEC4B021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515A-2DFB-6543-84F9-188B3DAE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1A3F6-10CE-CA42-80DF-460B2031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3C4AE-C443-B746-914C-FBBF03C4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DF3-7AB1-674F-979B-9E138BB7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B693-3048-E746-B275-10B74AF0F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029F3-A441-B54B-8B95-B4193D665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DB8CF-315F-1E4E-88DE-766EB4E29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1CC98-3BED-3248-8D55-6075FCEEF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B52E9-699D-AB4F-BA1D-5961C56E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A051C-75C4-F647-BFEE-7C9B53F2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A4AC0-B589-4148-9685-4DF0DCDC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8EB5-952B-C746-BE4D-042966C4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6B396-E04A-E54F-9C6C-1021F67A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859D6-F40B-F84B-97A3-B6DEE470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9A832-34E2-0A4A-8D2F-A4DB1160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DBEFF-3F61-8748-BC5A-1454D03D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048BC-24AF-1E49-B87C-C263D080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3A030-0860-FA43-85EE-804F95CF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4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030B-FD4D-A442-9A09-84D03EE4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A2CA1-3C8C-724C-93EA-627A53CC7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15C3C-032D-C743-881A-DFDF53AA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23AEF-850D-D743-B176-E3C4337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20DBA-5C77-6348-A079-2B3070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54DD5-E14A-0541-B7EA-D4A5FED8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F57D-421A-8845-B09B-69832C07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07F8D-AC65-0744-BC1C-4FD552A3B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971ED-F741-FA4B-A0D2-F0833FD74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8357-41C1-764C-95F2-22A40E26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9FB9-CFF1-7449-9DA4-D0EDAD57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50E1A-5AB4-4143-A10B-6A10744D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B60B0-C582-0240-9624-EAF019F9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9BE20-D4EF-264C-8478-F795F3271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7F46D-24D8-184A-9610-7C11D4BAC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7F36-D70D-C04B-BD06-9BE51B4D0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5F5FA-F01A-1743-8624-94B66E5D9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file:///\\Users\pingwu\APC524_project_drosophila\version_1\documentation\html\class_embryo_1_1_embry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boundary_1_1_boundary.html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rotation_1_1_rotation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polygon_1_1_polygon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F8352-3E27-CE47-886A-A90BE084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3" b="23947"/>
          <a:stretch/>
        </p:blipFill>
        <p:spPr>
          <a:xfrm rot="10800000"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62BC0-78BC-384C-B92F-A9A8EFB50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065" y="603453"/>
            <a:ext cx="9939867" cy="2900518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FFFFFF"/>
                </a:solidFill>
              </a:rPr>
              <a:t>Quantification of Gene Expression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Profile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in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br>
              <a:rPr lang="en-US" altLang="zh-CN" sz="4400" dirty="0">
                <a:solidFill>
                  <a:srgbClr val="FFFFFF"/>
                </a:solidFill>
              </a:rPr>
            </a:br>
            <a:r>
              <a:rPr lang="en-US" altLang="zh-CN" sz="4400" dirty="0">
                <a:solidFill>
                  <a:srgbClr val="FFFFFF"/>
                </a:solidFill>
              </a:rPr>
              <a:t>Drosophila Embryos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E671-B966-954E-81E3-8D2D87124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5583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APC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524</a:t>
            </a:r>
          </a:p>
          <a:p>
            <a:r>
              <a:rPr lang="en-US" altLang="zh-CN" dirty="0" err="1">
                <a:solidFill>
                  <a:srgbClr val="FFFFFF"/>
                </a:solidFill>
              </a:rPr>
              <a:t>Zongjun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Tan</a:t>
            </a:r>
            <a:r>
              <a:rPr lang="zh-CN" altLang="en-US" dirty="0">
                <a:solidFill>
                  <a:srgbClr val="FFFFFF"/>
                </a:solidFill>
              </a:rPr>
              <a:t>    </a:t>
            </a:r>
            <a:r>
              <a:rPr lang="en-US" altLang="zh-CN" dirty="0">
                <a:solidFill>
                  <a:srgbClr val="FFFFFF"/>
                </a:solidFill>
              </a:rPr>
              <a:t>Ping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Wu</a:t>
            </a:r>
            <a:r>
              <a:rPr lang="zh-CN" altLang="en-US" dirty="0">
                <a:solidFill>
                  <a:srgbClr val="FFFFFF"/>
                </a:solidFill>
              </a:rPr>
              <a:t>   </a:t>
            </a:r>
            <a:r>
              <a:rPr lang="en-US" altLang="zh-CN" dirty="0" err="1">
                <a:solidFill>
                  <a:srgbClr val="FFFFFF"/>
                </a:solidFill>
              </a:rPr>
              <a:t>Guanhua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He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31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Embryo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EFA7D-4288-FA46-ACBC-377B533E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30366">
            <a:off x="954617" y="1982003"/>
            <a:ext cx="3600450" cy="336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2413A-3AA7-E445-AA4F-3455B8FB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0679">
            <a:off x="4885293" y="2072507"/>
            <a:ext cx="3218477" cy="314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8AE5D-3C3C-0048-81A2-96AAF5EA1D37}"/>
              </a:ext>
            </a:extLst>
          </p:cNvPr>
          <p:cNvSpPr txBox="1"/>
          <p:nvPr/>
        </p:nvSpPr>
        <p:spPr>
          <a:xfrm>
            <a:off x="1540933" y="5371252"/>
            <a:ext cx="7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convert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scale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view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6970F-19A6-2C46-A247-FD3F14B91670}"/>
              </a:ext>
            </a:extLst>
          </p:cNvPr>
          <p:cNvSpPr/>
          <p:nvPr/>
        </p:nvSpPr>
        <p:spPr>
          <a:xfrm>
            <a:off x="1041658" y="6123543"/>
            <a:ext cx="1192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file:///Users/</a:t>
            </a:r>
            <a:r>
              <a:rPr lang="en-US" dirty="0" err="1">
                <a:hlinkClick r:id="rId4"/>
              </a:rPr>
              <a:t>pingwu</a:t>
            </a:r>
            <a:r>
              <a:rPr lang="en-US" dirty="0">
                <a:hlinkClick r:id="rId4"/>
              </a:rPr>
              <a:t>/APC524_project_drosophila/version_1/documentation/html/class_embryo_1_1_embryo.html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2EE-C62C-EE41-A29A-0E7E7E02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859" y="1876651"/>
            <a:ext cx="4152692" cy="31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24992F-CA2D-1745-AF4A-CADDECC3E227}"/>
              </a:ext>
            </a:extLst>
          </p:cNvPr>
          <p:cNvSpPr txBox="1"/>
          <p:nvPr/>
        </p:nvSpPr>
        <p:spPr>
          <a:xfrm>
            <a:off x="1524000" y="56557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Skimage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AD6A3-D47E-1E45-8828-AD7519D57C34}"/>
              </a:ext>
            </a:extLst>
          </p:cNvPr>
          <p:cNvSpPr txBox="1"/>
          <p:nvPr/>
        </p:nvSpPr>
        <p:spPr>
          <a:xfrm>
            <a:off x="7586136" y="5655733"/>
            <a:ext cx="43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Polar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coordinate,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calculate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curvature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A7C8B-723D-504B-82E0-2BDAC2560AFE}"/>
              </a:ext>
            </a:extLst>
          </p:cNvPr>
          <p:cNvSpPr txBox="1"/>
          <p:nvPr/>
        </p:nvSpPr>
        <p:spPr>
          <a:xfrm>
            <a:off x="5300135" y="56557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Convex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23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Boundary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define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6C56C-80A3-774A-90C4-3A2DDED2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04" y="3429000"/>
            <a:ext cx="2166100" cy="2103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C3707-7E67-7142-AB92-5DDFACFC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121" y="1524556"/>
            <a:ext cx="2173379" cy="2110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9B361-972F-0C47-8EC1-92F95A4E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86" y="1536398"/>
            <a:ext cx="4490188" cy="438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0492E-6B70-FC47-90C1-A2393355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6643">
            <a:off x="817629" y="2062606"/>
            <a:ext cx="3335548" cy="3256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331367-972D-FF45-9422-30D976A71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05" y="3529882"/>
            <a:ext cx="3575800" cy="23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D725-2494-9648-9549-034FD938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However…….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260F6-A542-2B44-8368-F7AC5386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3" y="1843913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B6DE4-66CA-0E4A-B7D6-9DF65C1C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32" y="1843913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1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26AA7-F60E-2E45-8762-D050BA0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915" y="1856758"/>
            <a:ext cx="3666334" cy="3560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6C81A-415C-FB40-B48E-75ECAB25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82" y="1856758"/>
            <a:ext cx="3666334" cy="3560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9B1F3-B7A6-E848-B3B4-C66BC41F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15" y="1979439"/>
            <a:ext cx="3666334" cy="356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7559D-599D-524C-9F5E-DD878C881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763" y="1979439"/>
            <a:ext cx="3520125" cy="34183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8502A6-BE9B-E241-939B-2D257C66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Solved!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27E03-F323-214D-858E-514612F96721}"/>
              </a:ext>
            </a:extLst>
          </p:cNvPr>
          <p:cNvSpPr txBox="1"/>
          <p:nvPr/>
        </p:nvSpPr>
        <p:spPr>
          <a:xfrm>
            <a:off x="5890162" y="5705792"/>
            <a:ext cx="565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input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boundary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64EA-28BF-A340-A019-BB382122D5AB}"/>
              </a:ext>
            </a:extLst>
          </p:cNvPr>
          <p:cNvSpPr txBox="1"/>
          <p:nvPr/>
        </p:nvSpPr>
        <p:spPr>
          <a:xfrm>
            <a:off x="1676400" y="58081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largest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1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F1BC-CCEF-3E4B-98AA-96CA9CEE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0F63E-52DA-DB4D-B1B1-3EAF6015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2114">
            <a:off x="4096652" y="1410441"/>
            <a:ext cx="4822908" cy="4708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D8D78-1409-F842-B05E-066B94EF75AD}"/>
              </a:ext>
            </a:extLst>
          </p:cNvPr>
          <p:cNvSpPr txBox="1"/>
          <p:nvPr/>
        </p:nvSpPr>
        <p:spPr>
          <a:xfrm>
            <a:off x="5921664" y="56902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Sklearn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9F9E1-37B1-F340-8A8C-5E423B8839F6}"/>
              </a:ext>
            </a:extLst>
          </p:cNvPr>
          <p:cNvSpPr txBox="1">
            <a:spLocks/>
          </p:cNvSpPr>
          <p:nvPr/>
        </p:nvSpPr>
        <p:spPr>
          <a:xfrm>
            <a:off x="838200" y="445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Boundary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18DA0-3340-6F4C-A532-E0F34AC9640E}"/>
              </a:ext>
            </a:extLst>
          </p:cNvPr>
          <p:cNvSpPr/>
          <p:nvPr/>
        </p:nvSpPr>
        <p:spPr>
          <a:xfrm>
            <a:off x="1143000" y="6170615"/>
            <a:ext cx="1021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/APC524_project_drosophila/version_1/documentation/html/class_boundary_1_1_boundary.html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3CC5B-E078-1249-8C58-D6EB37CF70CF}"/>
              </a:ext>
            </a:extLst>
          </p:cNvPr>
          <p:cNvSpPr/>
          <p:nvPr/>
        </p:nvSpPr>
        <p:spPr>
          <a:xfrm>
            <a:off x="4738172" y="2858785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5DDF4-D483-4B4B-B517-331C00C7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4"/>
          <a:stretch/>
        </p:blipFill>
        <p:spPr>
          <a:xfrm>
            <a:off x="2898184" y="-703100"/>
            <a:ext cx="7578670" cy="826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54FC7-7AF9-3949-B1EE-590A6614EF07}"/>
              </a:ext>
            </a:extLst>
          </p:cNvPr>
          <p:cNvSpPr/>
          <p:nvPr/>
        </p:nvSpPr>
        <p:spPr>
          <a:xfrm>
            <a:off x="466344" y="5940475"/>
            <a:ext cx="11725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/APC524_project_drosophila/version_1/documentation/html/class_rotation_1_1_rotation.html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Polygon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68F79-8BE0-1747-8956-C6B1918C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3"/>
          <a:stretch/>
        </p:blipFill>
        <p:spPr>
          <a:xfrm>
            <a:off x="3347634" y="-995967"/>
            <a:ext cx="7082725" cy="84935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2D0C35-6E9D-A545-A17A-6454541E3F43}"/>
              </a:ext>
            </a:extLst>
          </p:cNvPr>
          <p:cNvSpPr/>
          <p:nvPr/>
        </p:nvSpPr>
        <p:spPr>
          <a:xfrm>
            <a:off x="838200" y="5794171"/>
            <a:ext cx="1112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/APC524_project_drosophila/version_1/documentation/html/class_polygon_1_1_polygon.html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9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C7753B-B0CE-604C-883D-3053E66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79738" flipV="1">
            <a:off x="7970352" y="3651361"/>
            <a:ext cx="2884017" cy="288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FABC8-D80B-2E49-80EF-8F3CC5AF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44531">
            <a:off x="4476223" y="3401188"/>
            <a:ext cx="3090557" cy="309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7891F-129D-AF46-91E2-0F730492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17945" flipH="1" flipV="1">
            <a:off x="789729" y="3297149"/>
            <a:ext cx="3298634" cy="3298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837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Intensity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3148-BD41-5A4D-AFB3-700B8E3F4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1" y="1940305"/>
            <a:ext cx="3589714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F2B2F-2786-F44C-AC7B-0BDD11CBD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5" y="1940305"/>
            <a:ext cx="3589715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A8FE-7FA2-D446-A15E-3C858D1BB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39" y="1940305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9" t="29606" r="37379" b="46347"/>
          <a:stretch/>
        </p:blipFill>
        <p:spPr>
          <a:xfrm>
            <a:off x="275493" y="1663515"/>
            <a:ext cx="5193145" cy="3371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83F14-B68A-9D4D-88B8-C69AFCB0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3" y="163830"/>
            <a:ext cx="10515600" cy="1325563"/>
          </a:xfrm>
        </p:spPr>
        <p:txBody>
          <a:bodyPr/>
          <a:lstStyle/>
          <a:p>
            <a:r>
              <a:rPr lang="en-US" altLang="zh-CN" dirty="0"/>
              <a:t>Profiling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75493" y="4013200"/>
            <a:ext cx="2251807" cy="1022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91200" y="1693984"/>
            <a:ext cx="5638800" cy="3383694"/>
            <a:chOff x="5791200" y="1693984"/>
            <a:chExt cx="5638800" cy="33836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4" t="25567" r="33586" b="40266"/>
            <a:stretch/>
          </p:blipFill>
          <p:spPr>
            <a:xfrm>
              <a:off x="6464300" y="1693984"/>
              <a:ext cx="4965700" cy="338369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5791200" y="3385831"/>
              <a:ext cx="49530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975600" y="3385831"/>
              <a:ext cx="1714500" cy="6273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3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9A4E-1DA9-473C-BFFF-29488293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Gitgub</a:t>
            </a:r>
            <a:r>
              <a:rPr lang="en-US" dirty="0"/>
              <a:t>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22A22-12D4-4449-AE83-C333FB4EF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16391" b="51292"/>
          <a:stretch/>
        </p:blipFill>
        <p:spPr>
          <a:xfrm>
            <a:off x="2357594" y="1614488"/>
            <a:ext cx="8219005" cy="4392295"/>
          </a:xfrm>
        </p:spPr>
      </p:pic>
    </p:spTree>
    <p:extLst>
      <p:ext uri="{BB962C8B-B14F-4D97-AF65-F5344CB8AC3E}">
        <p14:creationId xmlns:p14="http://schemas.microsoft.com/office/powerpoint/2010/main" val="283599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F4B86-20B6-004B-812D-B04EFDEA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1" y="1246716"/>
            <a:ext cx="7660217" cy="5136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2E436B-751F-0C49-A00C-657E36D1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1325563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Axis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4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BBF-AAF3-444A-8377-A66E55EF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Improvement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051B-5394-9C41-A4E8-52A8460D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1" y="1690688"/>
            <a:ext cx="10515600" cy="435133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</a:rPr>
              <a:t>1.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apply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anterior-posterior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axis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</a:t>
            </a:r>
            <a:r>
              <a:rPr lang="en-US" altLang="zh-CN" dirty="0">
                <a:solidFill>
                  <a:schemeClr val="bg1"/>
                </a:solidFill>
              </a:rPr>
              <a:t>Identification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dorsal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ventral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polarity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Draw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(testing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area)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Deal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with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more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complicated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scenario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E44EDDE-EC41-A345-AA5C-C4AB67EF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92032" flipV="1">
            <a:off x="8344182" y="908173"/>
            <a:ext cx="3188558" cy="3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85A3D-C983-FB4E-BABE-29349470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4" y="985343"/>
            <a:ext cx="6756400" cy="4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7E93-D7DE-6144-AC6F-7123B8B1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Immunofluorescence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B795E-9EC9-EB49-9366-8360A544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3" y="2076449"/>
            <a:ext cx="8345677" cy="33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203777-52D4-7F48-93DD-80B7764F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0985" y="692089"/>
            <a:ext cx="2736911" cy="273691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68EFEE-078C-5D4C-BCBF-E1EEEF879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524072" y="692088"/>
            <a:ext cx="2736913" cy="2736913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F243A-8745-E44C-BD2D-27704BA8C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695486" y="692088"/>
            <a:ext cx="2736913" cy="2736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BFA47A-A1A1-104E-9674-20DD98A2E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75394" y="692088"/>
            <a:ext cx="2736912" cy="2736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4974C7-2900-F749-9055-E86446C408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978"/>
          <a:stretch/>
        </p:blipFill>
        <p:spPr>
          <a:xfrm>
            <a:off x="524072" y="4171711"/>
            <a:ext cx="4900881" cy="2466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608EEE-D265-8443-99FF-6E1931AF6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96" y="3751192"/>
            <a:ext cx="4480072" cy="29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225691-5DE0-BD49-9A36-5BAD7E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442"/>
            <a:ext cx="3188558" cy="31885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26F4F-BE20-0B4D-8509-FF5824B7D69D}"/>
              </a:ext>
            </a:extLst>
          </p:cNvPr>
          <p:cNvCxnSpPr>
            <a:cxnSpLocks/>
          </p:cNvCxnSpPr>
          <p:nvPr/>
        </p:nvCxnSpPr>
        <p:spPr>
          <a:xfrm>
            <a:off x="4525505" y="1844298"/>
            <a:ext cx="1720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A56ABAD-A8D0-A44C-90B8-ACDCFB05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7195">
            <a:off x="7112429" y="358507"/>
            <a:ext cx="3188558" cy="3188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AE09E-6B6A-EE43-90E5-87EE9F6768EE}"/>
              </a:ext>
            </a:extLst>
          </p:cNvPr>
          <p:cNvCxnSpPr/>
          <p:nvPr/>
        </p:nvCxnSpPr>
        <p:spPr>
          <a:xfrm flipV="1">
            <a:off x="7293491" y="1740479"/>
            <a:ext cx="2696705" cy="957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CF309-29AD-5D4B-A9BD-88CC782F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12601" y="2880018"/>
            <a:ext cx="2988213" cy="29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225691-5DE0-BD49-9A36-5BAD7E02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442"/>
            <a:ext cx="3188558" cy="31885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26F4F-BE20-0B4D-8509-FF5824B7D69D}"/>
              </a:ext>
            </a:extLst>
          </p:cNvPr>
          <p:cNvCxnSpPr>
            <a:cxnSpLocks/>
          </p:cNvCxnSpPr>
          <p:nvPr/>
        </p:nvCxnSpPr>
        <p:spPr>
          <a:xfrm>
            <a:off x="4525505" y="1844298"/>
            <a:ext cx="1720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A56ABAD-A8D0-A44C-90B8-ACDCFB05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7195">
            <a:off x="7112429" y="358507"/>
            <a:ext cx="3188558" cy="3188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AE09E-6B6A-EE43-90E5-87EE9F6768EE}"/>
              </a:ext>
            </a:extLst>
          </p:cNvPr>
          <p:cNvCxnSpPr/>
          <p:nvPr/>
        </p:nvCxnSpPr>
        <p:spPr>
          <a:xfrm flipV="1">
            <a:off x="7293491" y="1740479"/>
            <a:ext cx="2696705" cy="957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56D9BC7-E1F8-DD47-B963-2754FFBD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7195">
            <a:off x="7112429" y="3015378"/>
            <a:ext cx="3188558" cy="31885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232D5-191E-E74C-A94B-D6567C4F217F}"/>
              </a:ext>
            </a:extLst>
          </p:cNvPr>
          <p:cNvSpPr/>
          <p:nvPr/>
        </p:nvSpPr>
        <p:spPr>
          <a:xfrm>
            <a:off x="7293491" y="4201130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1AD6D8-AA05-0A42-AA86-EB45F97E88ED}"/>
              </a:ext>
            </a:extLst>
          </p:cNvPr>
          <p:cNvCxnSpPr>
            <a:cxnSpLocks/>
          </p:cNvCxnSpPr>
          <p:nvPr/>
        </p:nvCxnSpPr>
        <p:spPr>
          <a:xfrm>
            <a:off x="8623372" y="2590800"/>
            <a:ext cx="0" cy="10528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9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7E47AD-EABD-B047-9F9F-33FC7CC5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4634">
            <a:off x="4451984" y="1588537"/>
            <a:ext cx="3336814" cy="3336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A8E4D-93C3-2C48-9E41-908B23B0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69498">
            <a:off x="8218093" y="1579583"/>
            <a:ext cx="3322513" cy="3322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833AA8-1266-464B-A86D-B3E66E3A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8537">
            <a:off x="759697" y="1631224"/>
            <a:ext cx="3333989" cy="3333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CBAE10-7AF6-FB4D-A391-57B93CD2B9FC}"/>
              </a:ext>
            </a:extLst>
          </p:cNvPr>
          <p:cNvSpPr/>
          <p:nvPr/>
        </p:nvSpPr>
        <p:spPr>
          <a:xfrm>
            <a:off x="1017511" y="2919942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4CC0B-CEB1-F14E-A616-D8E9B9D7DA60}"/>
              </a:ext>
            </a:extLst>
          </p:cNvPr>
          <p:cNvSpPr/>
          <p:nvPr/>
        </p:nvSpPr>
        <p:spPr>
          <a:xfrm>
            <a:off x="4738172" y="2858785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E7E94-B0C1-BC49-8067-70DBD0EADA13}"/>
              </a:ext>
            </a:extLst>
          </p:cNvPr>
          <p:cNvSpPr/>
          <p:nvPr/>
        </p:nvSpPr>
        <p:spPr>
          <a:xfrm>
            <a:off x="8475925" y="2887513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6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0568F79-8BE0-1747-8956-C6B1918C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3" t="29208" r="14025" b="28364"/>
          <a:stretch/>
        </p:blipFill>
        <p:spPr>
          <a:xfrm>
            <a:off x="3615761" y="3570651"/>
            <a:ext cx="3440098" cy="2003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5DDF4-D483-4B4B-B517-331C00C7B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3"/>
          <a:stretch/>
        </p:blipFill>
        <p:spPr>
          <a:xfrm>
            <a:off x="7153119" y="318925"/>
            <a:ext cx="4545031" cy="3484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9B361-972F-0C47-8EC1-92F95A4E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232" y="13627"/>
            <a:ext cx="3643181" cy="3557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EFA7D-4288-FA46-ACBC-377B533E5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6"/>
          <a:stretch/>
        </p:blipFill>
        <p:spPr>
          <a:xfrm rot="20130366">
            <a:off x="576633" y="1765380"/>
            <a:ext cx="2366987" cy="298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426" y="3993930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Embryo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90239" y="2079927"/>
            <a:ext cx="1076161" cy="59482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18623" y="2321869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Boundary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78890" y="1723947"/>
            <a:ext cx="1276345" cy="1739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97010" y="2377337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Rotation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44411" y="3971048"/>
            <a:ext cx="1028442" cy="647929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38402" y="5442623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Polygon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91413" y="4682134"/>
            <a:ext cx="1276345" cy="1739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12710" y="5442623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Intensity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FC3148-BD41-5A4D-AFB3-700B8E3F4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00" y="3382561"/>
            <a:ext cx="3341991" cy="23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301</Words>
  <Application>Microsoft Office PowerPoint</Application>
  <PresentationFormat>Widescreen</PresentationFormat>
  <Paragraphs>45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Quantification of Gene Expression Profile in  Drosophila Embryos</vt:lpstr>
      <vt:lpstr>Body Axis and Segmentation</vt:lpstr>
      <vt:lpstr>PowerPoint Presentation</vt:lpstr>
      <vt:lpstr>Immunofluorescence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Embryo</vt:lpstr>
      <vt:lpstr>Boundary – find contour, define head and tail</vt:lpstr>
      <vt:lpstr>However…….</vt:lpstr>
      <vt:lpstr>Solved!</vt:lpstr>
      <vt:lpstr>PowerPoint Presentation</vt:lpstr>
      <vt:lpstr>Rotation</vt:lpstr>
      <vt:lpstr>Polygon</vt:lpstr>
      <vt:lpstr>Intensity</vt:lpstr>
      <vt:lpstr>Profiling</vt:lpstr>
      <vt:lpstr>Gitgub network</vt:lpstr>
      <vt:lpstr>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Quantification of Gene Expression Profile in  Drosophila Embryos</dc:title>
  <dc:creator>Microsoft Office User</dc:creator>
  <cp:lastModifiedBy>Iris Tan</cp:lastModifiedBy>
  <cp:revision>19</cp:revision>
  <dcterms:created xsi:type="dcterms:W3CDTF">2019-01-08T17:04:02Z</dcterms:created>
  <dcterms:modified xsi:type="dcterms:W3CDTF">2019-01-09T18:19:19Z</dcterms:modified>
</cp:coreProperties>
</file>